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4630400" cy="8229600"/>
  <p:notesSz cx="8229600" cy="14630400"/>
  <p:embeddedFontLst>
    <p:embeddedFont>
      <p:font typeface="Playfair Display Semi Bold" panose="020B0604020202020204" charset="0"/>
      <p:regular r:id="rId10"/>
    </p:embeddedFont>
    <p:embeddedFont>
      <p:font typeface="Public Sans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06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56830" y="201745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CuratEd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</a:rPr>
              <a:t>Finding best learning videos , Learn Faste</a:t>
            </a:r>
            <a:br>
              <a:rPr lang="en-US" sz="1750" dirty="0">
                <a:solidFill>
                  <a:srgbClr val="6F655D"/>
                </a:solidFill>
                <a:latin typeface="Public Sans" pitchFamily="34" charset="0"/>
              </a:rPr>
            </a:br>
            <a:br>
              <a:rPr lang="en-US" sz="1750" dirty="0">
                <a:solidFill>
                  <a:srgbClr val="6F655D"/>
                </a:solidFill>
                <a:latin typeface="Public Sans" pitchFamily="34" charset="0"/>
              </a:rPr>
            </a:br>
            <a:r>
              <a:rPr lang="en-US" sz="1750" dirty="0">
                <a:solidFill>
                  <a:srgbClr val="6F655D"/>
                </a:solidFill>
                <a:latin typeface="Public Sans" pitchFamily="34" charset="0"/>
              </a:rPr>
              <a:t>Team: </a:t>
            </a:r>
            <a:r>
              <a:rPr lang="en-US" sz="1750" dirty="0" err="1">
                <a:solidFill>
                  <a:srgbClr val="6F655D"/>
                </a:solidFill>
                <a:latin typeface="Public Sans" pitchFamily="34" charset="0"/>
              </a:rPr>
              <a:t>IronLegions</a:t>
            </a:r>
            <a:endParaRPr lang="en-US" sz="1750" dirty="0"/>
          </a:p>
        </p:txBody>
      </p:sp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6D0D8D90-FBA5-A9B1-C987-BF93E6942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80" y="1247181"/>
            <a:ext cx="1573176" cy="15405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114379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The Problem: Information Overload in Online Learning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34979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Students face a massive challenge: the sheer volume of free educational content often makes finding the </a:t>
            </a: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best resource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 time-consuming and frustrating task. This friction leads to: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27759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Decision Fatigue: Too many options paralyze the learning process.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32860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Quality Inconsistency: Difficulty distinguishing between expert-led and amateur content.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37961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Time Waste: Hours spent searching instead of learning.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5256014"/>
            <a:ext cx="6924437" cy="1689616"/>
          </a:xfrm>
          <a:prstGeom prst="roundRect">
            <a:avLst>
              <a:gd name="adj" fmla="val 5638"/>
            </a:avLst>
          </a:prstGeom>
          <a:solidFill>
            <a:srgbClr val="E6CCCC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600105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30906" y="5539502"/>
            <a:ext cx="59605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Our solution focuses on maximizing student efficacy by minimizing search time and guaranteeing content quality.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249" y="1786057"/>
            <a:ext cx="5564862" cy="556486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1C93F8-E66F-519E-BC42-19809906E7F4}"/>
              </a:ext>
            </a:extLst>
          </p:cNvPr>
          <p:cNvSpPr/>
          <p:nvPr/>
        </p:nvSpPr>
        <p:spPr>
          <a:xfrm>
            <a:off x="12482813" y="7626462"/>
            <a:ext cx="2147587" cy="603138"/>
          </a:xfrm>
          <a:prstGeom prst="round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1757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Introducing: The Course Navigator Algorithm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Our project is an innovative application that acts as an intelligent aggregator and curator, sorting educational content—starting with YouTube courses—by combining generative AI topic modeling with verifiable social engagement metrics.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060377" y="3351967"/>
            <a:ext cx="2972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Generative AI Curation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4238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Initial content discovery and topic structuring.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62" y="4195643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YouTube Data API v3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84238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Fetches real-time social metrics (likes, views, comments).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6713" y="4195643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804535"/>
            <a:ext cx="33531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Quality Sorting Algorithm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6294953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Ranks courses based on quality and social proof.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6713" y="5857994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97418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Time Efficiency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94953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Directly delivers the best learning path to the student.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4362" y="5857994"/>
            <a:ext cx="318968" cy="31896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74F4997-02F3-3F59-FFE4-806C75E84FB4}"/>
              </a:ext>
            </a:extLst>
          </p:cNvPr>
          <p:cNvSpPr/>
          <p:nvPr/>
        </p:nvSpPr>
        <p:spPr>
          <a:xfrm>
            <a:off x="12482813" y="7626462"/>
            <a:ext cx="2147587" cy="603138"/>
          </a:xfrm>
          <a:prstGeom prst="round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95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3433524"/>
            <a:ext cx="9071134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Phase 1: Content Discovery via Generative AI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56" y="4333994"/>
            <a:ext cx="4351496" cy="9005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3103" y="5459730"/>
            <a:ext cx="286559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Define Learning Topic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13103" y="5946577"/>
            <a:ext cx="3901202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Student inputs a specific subject (e.g., "Python programming fundamentals").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452" y="4333994"/>
            <a:ext cx="4351496" cy="9005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4599" y="5459730"/>
            <a:ext cx="3215878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Initial Search &amp; Filtering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4599" y="5946577"/>
            <a:ext cx="3901202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Generative AI executes a broad search on YouTube, identifying relevant playlists and long-form course content.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948" y="4333994"/>
            <a:ext cx="4351496" cy="9005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095" y="545973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Create Video Index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6095" y="5946577"/>
            <a:ext cx="3901202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AI compiles a structured list of all potential course videos, ensuring topical coherence and completeness.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F28269-AAC6-8CE7-6199-3D59BB220875}"/>
              </a:ext>
            </a:extLst>
          </p:cNvPr>
          <p:cNvSpPr/>
          <p:nvPr/>
        </p:nvSpPr>
        <p:spPr>
          <a:xfrm>
            <a:off x="12482813" y="7626462"/>
            <a:ext cx="2147587" cy="603138"/>
          </a:xfrm>
          <a:prstGeom prst="round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2403"/>
            <a:ext cx="79482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The Algorithm: Prioritizing Excellence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530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final sorting algorithm applies weighted factors to these metrics to ensure the highest-quality, most popular, and most authoritative content rises to the top.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33963"/>
            <a:ext cx="13042821" cy="3417808"/>
          </a:xfrm>
          <a:prstGeom prst="roundRect">
            <a:avLst>
              <a:gd name="adj" fmla="val 27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14158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28529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Like Percentage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8988" y="3285292"/>
            <a:ext cx="47497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We calculate like/views ratio for sorting the best videos available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53092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9C33DC-70F4-22CB-392D-05D8BABA6D82}"/>
              </a:ext>
            </a:extLst>
          </p:cNvPr>
          <p:cNvSpPr/>
          <p:nvPr/>
        </p:nvSpPr>
        <p:spPr>
          <a:xfrm>
            <a:off x="12482813" y="7626462"/>
            <a:ext cx="2147587" cy="603138"/>
          </a:xfrm>
          <a:prstGeom prst="round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708" y="560546"/>
            <a:ext cx="7718584" cy="1018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Core Value Proposition: Saving Student Time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12708" y="1884164"/>
            <a:ext cx="7718584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primary benefit of Course Navigator is dramatically reducing the cognitive overhead and time investment required to begin learning.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6305" y="3070146"/>
            <a:ext cx="203597" cy="1193483"/>
          </a:xfrm>
          <a:prstGeom prst="roundRect">
            <a:avLst>
              <a:gd name="adj" fmla="val 42008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905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712708" y="2936558"/>
            <a:ext cx="610791" cy="610791"/>
          </a:xfrm>
          <a:prstGeom prst="roundRect">
            <a:avLst>
              <a:gd name="adj" fmla="val 74854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905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346" y="3089196"/>
            <a:ext cx="305395" cy="3053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27096" y="2968347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Traditional Method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527096" y="3408640"/>
            <a:ext cx="690419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2-4 hours of searching, comparing, and testing course segments before committing to a learning path.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221700" y="4772739"/>
            <a:ext cx="203597" cy="1193483"/>
          </a:xfrm>
          <a:prstGeom prst="roundRect">
            <a:avLst>
              <a:gd name="adj" fmla="val 42008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905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1018103" y="4639151"/>
            <a:ext cx="610791" cy="610791"/>
          </a:xfrm>
          <a:prstGeom prst="roundRect">
            <a:avLst>
              <a:gd name="adj" fmla="val 74854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9050" dir="2700000" algn="bl" rotWithShape="0">
              <a:srgbClr val="B2AAD2">
                <a:alpha val="100000"/>
              </a:srgbClr>
            </a:outerShdw>
          </a:effectLst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0742" y="4791789"/>
            <a:ext cx="305395" cy="30539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32491" y="4670941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Course Navigator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1832491" y="5111234"/>
            <a:ext cx="6598801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Instant delivery of the top 3-5 ranked course options, cutting search time to under 5 minutes.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527096" y="6475333"/>
            <a:ext cx="203597" cy="1193483"/>
          </a:xfrm>
          <a:prstGeom prst="roundRect">
            <a:avLst>
              <a:gd name="adj" fmla="val 42008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905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6" name="Shape 11"/>
          <p:cNvSpPr/>
          <p:nvPr/>
        </p:nvSpPr>
        <p:spPr>
          <a:xfrm>
            <a:off x="1323499" y="6341745"/>
            <a:ext cx="610791" cy="610791"/>
          </a:xfrm>
          <a:prstGeom prst="roundRect">
            <a:avLst>
              <a:gd name="adj" fmla="val 74854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9050" dir="2700000" algn="bl" rotWithShape="0">
              <a:srgbClr val="9AC0CA">
                <a:alpha val="100000"/>
              </a:srgbClr>
            </a:outerShdw>
          </a:effectLst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6137" y="6494383"/>
            <a:ext cx="305395" cy="30539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37886" y="6373535"/>
            <a:ext cx="299370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Immediate Quality Access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2137886" y="6813828"/>
            <a:ext cx="629340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Students start learning high-quality content immediately, accelerating skill acquisition.</a:t>
            </a:r>
            <a:endParaRPr lang="en-US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561C313-35F7-9797-613E-ADC26ED3EA73}"/>
              </a:ext>
            </a:extLst>
          </p:cNvPr>
          <p:cNvSpPr/>
          <p:nvPr/>
        </p:nvSpPr>
        <p:spPr>
          <a:xfrm>
            <a:off x="12482813" y="7626462"/>
            <a:ext cx="2147587" cy="603138"/>
          </a:xfrm>
          <a:prstGeom prst="round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5712"/>
            <a:ext cx="102230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Strategic Implementation &amp; Integration Potential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063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Course Navigator technology is modular and can be integrated into existing EdTech platforms, enhancing their value proposition without requiring them to host proprietary content.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87272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AF6"/>
          </a:solidFill>
          <a:ln w="3048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3310" y="3887272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1C2C2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144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 App Integration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63498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Make existing ed tech apps even more powerful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887272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AF6"/>
          </a:solidFill>
          <a:ln w="30480">
            <a:solidFill>
              <a:srgbClr val="BCB4DC"/>
            </a:solidFill>
            <a:prstDash val="solid"/>
          </a:ln>
          <a:effectLst>
            <a:outerShdw dist="20320" dir="2700000" algn="bl" rotWithShape="0">
              <a:srgbClr val="BCB4DC">
                <a:alpha val="10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186482" y="3887272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BCB4DC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144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App Marketplace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63498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Offer the sorting algorithm as a premium API service to other educational content apps and aggregators.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887272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AF6"/>
          </a:solidFill>
          <a:ln w="30480">
            <a:solidFill>
              <a:srgbClr val="B05B5C"/>
            </a:solidFill>
            <a:prstDash val="solid"/>
          </a:ln>
          <a:effectLst>
            <a:outerShdw dist="20320" dir="2700000" algn="bl" rotWithShape="0">
              <a:srgbClr val="B05B5C">
                <a:alpha val="10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9609653" y="3887272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B05B5C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144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Corporate Training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63498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Quickly identify the best free or open-source tutorials for niche software and tools used in professional development.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85DAB8-421C-2590-7F87-C16F80C850D5}"/>
              </a:ext>
            </a:extLst>
          </p:cNvPr>
          <p:cNvSpPr/>
          <p:nvPr/>
        </p:nvSpPr>
        <p:spPr>
          <a:xfrm>
            <a:off x="12482813" y="7626462"/>
            <a:ext cx="2147587" cy="603138"/>
          </a:xfrm>
          <a:prstGeom prst="round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474</Words>
  <Application>Microsoft Office PowerPoint</Application>
  <PresentationFormat>Custom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Public Sans</vt:lpstr>
      <vt:lpstr>Playfair Display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Anurag Pandit</cp:lastModifiedBy>
  <cp:revision>2</cp:revision>
  <dcterms:created xsi:type="dcterms:W3CDTF">2025-10-28T17:50:33Z</dcterms:created>
  <dcterms:modified xsi:type="dcterms:W3CDTF">2025-10-28T18:08:23Z</dcterms:modified>
</cp:coreProperties>
</file>